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sldIdLst>
    <p:sldId id="256" r:id="rId2"/>
    <p:sldId id="257" r:id="rId3"/>
    <p:sldId id="259" r:id="rId4"/>
    <p:sldId id="258" r:id="rId5"/>
    <p:sldId id="262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2711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255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95582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50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3638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9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511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455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719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09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23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DDBC623D-0420-5C4B-A79D-78013BCC9A0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E92F4A23-7928-4845-92B6-6703A55D817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621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60748" y="891315"/>
            <a:ext cx="7034362" cy="263306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A5D6"/>
                </a:solidFill>
              </a:rPr>
              <a:t>The Queens </a:t>
            </a:r>
            <a:endParaRPr lang="en-US" dirty="0">
              <a:solidFill>
                <a:srgbClr val="FFA5D6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1402" y="5685947"/>
            <a:ext cx="5166971" cy="70635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dirty="0" smtClean="0">
                <a:solidFill>
                  <a:srgbClr val="FFA5D6"/>
                </a:solidFill>
              </a:rPr>
              <a:t>By Alden </a:t>
            </a:r>
            <a:r>
              <a:rPr lang="en-US" dirty="0" err="1" smtClean="0">
                <a:solidFill>
                  <a:srgbClr val="FFA5D6"/>
                </a:solidFill>
              </a:rPr>
              <a:t>Boby</a:t>
            </a:r>
            <a:r>
              <a:rPr lang="en-US" dirty="0" smtClean="0">
                <a:solidFill>
                  <a:srgbClr val="FFA5D6"/>
                </a:solidFill>
              </a:rPr>
              <a:t>, </a:t>
            </a:r>
            <a:r>
              <a:rPr lang="en-US" dirty="0" err="1">
                <a:solidFill>
                  <a:srgbClr val="FFA5D6"/>
                </a:solidFill>
              </a:rPr>
              <a:t>Lukhanyiso</a:t>
            </a:r>
            <a:r>
              <a:rPr lang="en-US" dirty="0">
                <a:solidFill>
                  <a:srgbClr val="FFA5D6"/>
                </a:solidFill>
              </a:rPr>
              <a:t> </a:t>
            </a:r>
            <a:r>
              <a:rPr lang="en-US" dirty="0" err="1">
                <a:solidFill>
                  <a:srgbClr val="FFA5D6"/>
                </a:solidFill>
              </a:rPr>
              <a:t>Brukwe</a:t>
            </a:r>
            <a:endParaRPr lang="en-US" dirty="0">
              <a:solidFill>
                <a:srgbClr val="FFA5D6"/>
              </a:solidFill>
            </a:endParaRPr>
          </a:p>
          <a:p>
            <a:pPr algn="ctr"/>
            <a:r>
              <a:rPr lang="en-US" dirty="0" smtClean="0">
                <a:solidFill>
                  <a:srgbClr val="FFA5D6"/>
                </a:solidFill>
              </a:rPr>
              <a:t> Olwethu Dhlomo, </a:t>
            </a:r>
            <a:r>
              <a:rPr lang="en-US" dirty="0" err="1" smtClean="0">
                <a:solidFill>
                  <a:srgbClr val="FFA5D6"/>
                </a:solidFill>
              </a:rPr>
              <a:t>Bulumko</a:t>
            </a:r>
            <a:r>
              <a:rPr lang="en-US" dirty="0" smtClean="0">
                <a:solidFill>
                  <a:srgbClr val="FFA5D6"/>
                </a:solidFill>
              </a:rPr>
              <a:t> , </a:t>
            </a:r>
            <a:r>
              <a:rPr lang="en-US" dirty="0" err="1" smtClean="0">
                <a:solidFill>
                  <a:srgbClr val="FFA5D6"/>
                </a:solidFill>
              </a:rPr>
              <a:t>Majezi</a:t>
            </a:r>
            <a:endParaRPr lang="en-US" dirty="0">
              <a:solidFill>
                <a:srgbClr val="FFA5D6"/>
              </a:solidFill>
            </a:endParaRPr>
          </a:p>
        </p:txBody>
      </p:sp>
      <p:pic>
        <p:nvPicPr>
          <p:cNvPr id="1026" name="Picture 2" descr="mage result for hangma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927" y="3052887"/>
            <a:ext cx="4562004" cy="2281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8744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000840" y="525775"/>
            <a:ext cx="5691898" cy="100614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A5D6"/>
                </a:solidFill>
              </a:rPr>
              <a:t>Positions </a:t>
            </a:r>
            <a:endParaRPr lang="en-US" dirty="0">
              <a:solidFill>
                <a:srgbClr val="FFA5D6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088914" y="1769423"/>
            <a:ext cx="10263896" cy="470262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164" y="1531916"/>
            <a:ext cx="2282442" cy="22002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660" y="1518325"/>
            <a:ext cx="2597150" cy="21725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13460" y="4280530"/>
            <a:ext cx="3130685" cy="234801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95180" y="4356758"/>
            <a:ext cx="3096487" cy="232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835730" y="2101932"/>
            <a:ext cx="257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Bulumko</a:t>
            </a:r>
            <a:r>
              <a:rPr lang="en-US" dirty="0" smtClean="0"/>
              <a:t> -  Queen B            (Lead programmer)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972839" y="31232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412675" y="2137558"/>
            <a:ext cx="2101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Alden -  Chief Designer 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823855" y="5227810"/>
            <a:ext cx="1674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Olwethu </a:t>
            </a:r>
            <a:r>
              <a:rPr lang="mr-IN" dirty="0" smtClean="0"/>
              <a:t>–</a:t>
            </a:r>
            <a:r>
              <a:rPr lang="en-US" dirty="0" smtClean="0"/>
              <a:t> TXT compiler  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588997" y="5227810"/>
            <a:ext cx="16846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Lukhanyiso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Debugger and Tester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02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535784" y="761282"/>
            <a:ext cx="5086256" cy="100614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A5D6"/>
                </a:solidFill>
              </a:rPr>
              <a:t>process</a:t>
            </a:r>
            <a:endParaRPr lang="en-US" dirty="0">
              <a:solidFill>
                <a:srgbClr val="FFA5D6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706430" y="1852551"/>
            <a:ext cx="10009319" cy="4748274"/>
          </a:xfrm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Meetings every Sunday and Monday to brainstorm and code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During the week we had meetings with  Allen and </a:t>
            </a:r>
            <a:r>
              <a:rPr lang="en-US" dirty="0" err="1" smtClean="0">
                <a:solidFill>
                  <a:schemeClr val="tx1"/>
                </a:solidFill>
              </a:rPr>
              <a:t>Vongai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We had challenges with reading in a file, compiling the turtle, letter verification </a:t>
            </a:r>
          </a:p>
          <a:p>
            <a:pPr marL="342900" indent="-342900">
              <a:buFont typeface="Arial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342900" indent="-342900">
              <a:buFont typeface="Arial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340" y="3005199"/>
            <a:ext cx="45339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10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502076" y="739533"/>
            <a:ext cx="7034362" cy="1124894"/>
          </a:xfrm>
        </p:spPr>
        <p:txBody>
          <a:bodyPr/>
          <a:lstStyle/>
          <a:p>
            <a:r>
              <a:rPr lang="en-US" dirty="0" smtClean="0">
                <a:solidFill>
                  <a:srgbClr val="FFA5D6"/>
                </a:solidFill>
              </a:rPr>
              <a:t>objectives</a:t>
            </a:r>
            <a:endParaRPr lang="en-US" dirty="0">
              <a:solidFill>
                <a:srgbClr val="FFA5D6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088913" y="1864427"/>
            <a:ext cx="10041049" cy="4379853"/>
          </a:xfrm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Game has 2 options : Career Mode and Quick Play.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You initially choose the difficultly  and categories 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Guess the word and progress to the next level 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If the letter is incorrect, then the structure of hangman will slowly assemble  </a:t>
            </a:r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7365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35769" y="371397"/>
            <a:ext cx="11356427" cy="1279273"/>
          </a:xfrm>
        </p:spPr>
        <p:txBody>
          <a:bodyPr/>
          <a:lstStyle/>
          <a:p>
            <a:r>
              <a:rPr lang="en-US" dirty="0" smtClean="0">
                <a:solidFill>
                  <a:srgbClr val="FFA5D6"/>
                </a:solidFill>
              </a:rPr>
              <a:t>How the code run </a:t>
            </a:r>
            <a:endParaRPr lang="en-US" dirty="0">
              <a:solidFill>
                <a:srgbClr val="FFA5D6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088914" y="1531917"/>
            <a:ext cx="10121392" cy="4712363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3200" dirty="0" smtClean="0"/>
              <a:t>It works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7053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585204" y="2425828"/>
            <a:ext cx="7034362" cy="4268965"/>
          </a:xfrm>
        </p:spPr>
        <p:txBody>
          <a:bodyPr/>
          <a:lstStyle/>
          <a:p>
            <a:r>
              <a:rPr lang="en-US" dirty="0" smtClean="0">
                <a:solidFill>
                  <a:srgbClr val="FFA5D6"/>
                </a:solidFill>
              </a:rPr>
              <a:t>Thank you </a:t>
            </a:r>
            <a:endParaRPr lang="en-US" dirty="0">
              <a:solidFill>
                <a:srgbClr val="FFA5D6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23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</a:majorFont>
      <a:minorFont>
        <a:latin typeface="Corbel" panose="020B0503020204020204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190</TotalTime>
  <Words>122</Words>
  <Application>Microsoft Macintosh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Century Schoolbook</vt:lpstr>
      <vt:lpstr>Corbel</vt:lpstr>
      <vt:lpstr>Arial</vt:lpstr>
      <vt:lpstr>Headlines</vt:lpstr>
      <vt:lpstr>The Queens </vt:lpstr>
      <vt:lpstr>Positions </vt:lpstr>
      <vt:lpstr>process</vt:lpstr>
      <vt:lpstr>objectives</vt:lpstr>
      <vt:lpstr>How the code run </vt:lpstr>
      <vt:lpstr>Thank you 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Queens </dc:title>
  <dc:creator>Olwethu Dhlomo</dc:creator>
  <cp:lastModifiedBy>Olwethu Dhlomo</cp:lastModifiedBy>
  <cp:revision>17</cp:revision>
  <dcterms:created xsi:type="dcterms:W3CDTF">2018-10-10T18:20:56Z</dcterms:created>
  <dcterms:modified xsi:type="dcterms:W3CDTF">2018-10-11T07:44:11Z</dcterms:modified>
</cp:coreProperties>
</file>

<file path=docProps/thumbnail.jpeg>
</file>